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7" r:id="rId2"/>
    <p:sldId id="256" r:id="rId3"/>
  </p:sldIdLst>
  <p:sldSz cx="6858000" cy="9906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22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466" cy="502951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074" y="0"/>
            <a:ext cx="2985465" cy="502951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E113A571-28D9-416A-A056-B833BE9C9E72}" type="datetimeFigureOut">
              <a:rPr kumimoji="1" lang="ja-JP" altLang="en-US" smtClean="0"/>
              <a:t>2021/12/19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4888" y="1252538"/>
            <a:ext cx="2338387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330" y="4821556"/>
            <a:ext cx="5511505" cy="3944616"/>
          </a:xfrm>
          <a:prstGeom prst="rect">
            <a:avLst/>
          </a:prstGeom>
        </p:spPr>
        <p:txBody>
          <a:bodyPr vert="horz" lIns="93113" tIns="46557" rIns="93113" bIns="4655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15762"/>
            <a:ext cx="2985466" cy="502951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074" y="9515762"/>
            <a:ext cx="2985465" cy="502951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9206D52A-1143-4FBB-8817-7A3DAC4982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9081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195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20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13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6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79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83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2021/12/19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32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2021/12/19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23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2021/12/19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16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73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61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C5C3E-9292-43BE-B69A-DED85AAFF203}" type="datetimeFigureOut">
              <a:rPr kumimoji="1" lang="ja-JP" altLang="en-US" smtClean="0"/>
              <a:t>2021/12/19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031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6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158"/>
            <a:ext cx="6858000" cy="96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71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0</Words>
  <Application>Microsoft Office PowerPoint</Application>
  <PresentationFormat>A4 210 x 297 mm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小松﨑　千裕</dc:creator>
  <cp:lastModifiedBy>Microsoft アカウント</cp:lastModifiedBy>
  <cp:revision>20</cp:revision>
  <cp:lastPrinted>2021-12-19T08:09:40Z</cp:lastPrinted>
  <dcterms:created xsi:type="dcterms:W3CDTF">2021-03-04T04:28:53Z</dcterms:created>
  <dcterms:modified xsi:type="dcterms:W3CDTF">2021-12-19T08:14:01Z</dcterms:modified>
</cp:coreProperties>
</file>