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9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19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20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13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6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32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2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16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73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61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5C3E-9292-43BE-B69A-DED85AAFF203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3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38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0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7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A4 210 x 297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小松﨑　千裕</dc:creator>
  <cp:lastModifiedBy>小松﨑　千裕</cp:lastModifiedBy>
  <cp:revision>15</cp:revision>
  <cp:lastPrinted>2021-08-30T06:45:13Z</cp:lastPrinted>
  <dcterms:created xsi:type="dcterms:W3CDTF">2021-03-04T04:28:53Z</dcterms:created>
  <dcterms:modified xsi:type="dcterms:W3CDTF">2021-08-30T06:45:47Z</dcterms:modified>
</cp:coreProperties>
</file>